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373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75" r:id="rId42"/>
    <p:sldId id="307" r:id="rId43"/>
    <p:sldId id="305" r:id="rId44"/>
    <p:sldId id="306" r:id="rId45"/>
    <p:sldId id="296" r:id="rId46"/>
    <p:sldId id="302" r:id="rId47"/>
    <p:sldId id="308" r:id="rId48"/>
    <p:sldId id="282" r:id="rId49"/>
    <p:sldId id="283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20" r:id="rId61"/>
    <p:sldId id="321" r:id="rId62"/>
    <p:sldId id="322" r:id="rId63"/>
    <p:sldId id="326" r:id="rId64"/>
    <p:sldId id="325" r:id="rId65"/>
    <p:sldId id="327" r:id="rId66"/>
    <p:sldId id="328" r:id="rId67"/>
    <p:sldId id="331" r:id="rId68"/>
    <p:sldId id="329" r:id="rId69"/>
    <p:sldId id="334" r:id="rId70"/>
    <p:sldId id="336" r:id="rId71"/>
    <p:sldId id="335" r:id="rId72"/>
    <p:sldId id="332" r:id="rId73"/>
    <p:sldId id="338" r:id="rId74"/>
    <p:sldId id="341" r:id="rId75"/>
    <p:sldId id="340" r:id="rId76"/>
    <p:sldId id="337" r:id="rId77"/>
    <p:sldId id="339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3" r:id="rId88"/>
    <p:sldId id="352" r:id="rId89"/>
    <p:sldId id="355" r:id="rId90"/>
    <p:sldId id="356" r:id="rId91"/>
    <p:sldId id="358" r:id="rId92"/>
    <p:sldId id="359" r:id="rId93"/>
    <p:sldId id="360" r:id="rId94"/>
    <p:sldId id="361" r:id="rId95"/>
    <p:sldId id="363" r:id="rId96"/>
    <p:sldId id="362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  <p14:sldId id="281"/>
            <p14:sldId id="286"/>
            <p14:sldId id="373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75"/>
            <p14:sldId id="307"/>
            <p14:sldId id="305"/>
            <p14:sldId id="306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5279" autoAdjust="0"/>
  </p:normalViewPr>
  <p:slideViewPr>
    <p:cSldViewPr snapToGrid="0">
      <p:cViewPr varScale="1">
        <p:scale>
          <a:sx n="97" d="100"/>
          <a:sy n="97" d="100"/>
        </p:scale>
        <p:origin x="12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EI REN" userId="baa84558-a4d9-440c-845e-04f2d496a1e9" providerId="ADAL" clId="{BC76C5C9-1267-444E-9FEE-CEB0ED423737}"/>
    <pc:docChg chg="modSld">
      <pc:chgData name="RYAN WEI REN" userId="baa84558-a4d9-440c-845e-04f2d496a1e9" providerId="ADAL" clId="{BC76C5C9-1267-444E-9FEE-CEB0ED423737}" dt="2020-10-20T10:07:11.574" v="1" actId="20577"/>
      <pc:docMkLst>
        <pc:docMk/>
      </pc:docMkLst>
      <pc:sldChg chg="modSp">
        <pc:chgData name="RYAN WEI REN" userId="baa84558-a4d9-440c-845e-04f2d496a1e9" providerId="ADAL" clId="{BC76C5C9-1267-444E-9FEE-CEB0ED423737}" dt="2020-10-20T10:07:11.574" v="1" actId="20577"/>
        <pc:sldMkLst>
          <pc:docMk/>
          <pc:sldMk cId="4073136341" sldId="281"/>
        </pc:sldMkLst>
        <pc:spChg chg="mod">
          <ac:chgData name="RYAN WEI REN" userId="baa84558-a4d9-440c-845e-04f2d496a1e9" providerId="ADAL" clId="{BC76C5C9-1267-444E-9FEE-CEB0ED423737}" dt="2020-10-20T10:07:11.574" v="1" actId="20577"/>
          <ac:spMkLst>
            <pc:docMk/>
            <pc:sldMk cId="4073136341" sldId="281"/>
            <ac:spMk id="5" creationId="{B3207492-A39B-409D-B0E1-91A8762024A7}"/>
          </ac:spMkLst>
        </pc:spChg>
      </pc:sldChg>
    </pc:docChg>
  </pc:docChgLst>
  <pc:docChgLst>
    <pc:chgData name="RYAN WEI REN" userId="baa84558-a4d9-440c-845e-04f2d496a1e9" providerId="ADAL" clId="{669CA661-CAC2-4EED-ADC3-AAC300E5D00F}"/>
    <pc:docChg chg="modSld">
      <pc:chgData name="RYAN WEI REN" userId="baa84558-a4d9-440c-845e-04f2d496a1e9" providerId="ADAL" clId="{669CA661-CAC2-4EED-ADC3-AAC300E5D00F}" dt="2020-10-22T02:53:40.991" v="1" actId="20577"/>
      <pc:docMkLst>
        <pc:docMk/>
      </pc:docMkLst>
      <pc:sldChg chg="modSp">
        <pc:chgData name="RYAN WEI REN" userId="baa84558-a4d9-440c-845e-04f2d496a1e9" providerId="ADAL" clId="{669CA661-CAC2-4EED-ADC3-AAC300E5D00F}" dt="2020-10-22T02:53:40.991" v="1" actId="20577"/>
        <pc:sldMkLst>
          <pc:docMk/>
          <pc:sldMk cId="825052196" sldId="373"/>
        </pc:sldMkLst>
        <pc:spChg chg="mod">
          <ac:chgData name="RYAN WEI REN" userId="baa84558-a4d9-440c-845e-04f2d496a1e9" providerId="ADAL" clId="{669CA661-CAC2-4EED-ADC3-AAC300E5D00F}" dt="2020-10-22T02:53:27.275" v="0" actId="20577"/>
          <ac:spMkLst>
            <pc:docMk/>
            <pc:sldMk cId="825052196" sldId="373"/>
            <ac:spMk id="50" creationId="{31E28313-A686-4311-92B9-A604B1BA704C}"/>
          </ac:spMkLst>
        </pc:spChg>
        <pc:spChg chg="mod">
          <ac:chgData name="RYAN WEI REN" userId="baa84558-a4d9-440c-845e-04f2d496a1e9" providerId="ADAL" clId="{669CA661-CAC2-4EED-ADC3-AAC300E5D00F}" dt="2020-10-22T02:53:40.991" v="1" actId="20577"/>
          <ac:spMkLst>
            <pc:docMk/>
            <pc:sldMk cId="825052196" sldId="373"/>
            <ac:spMk id="53" creationId="{38C6AB60-6030-465D-939B-D3193791E1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102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 which they can manage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12D0B8-C471-4723-A1D1-F7E360E12F9F}"/>
              </a:ext>
            </a:extLst>
          </p:cNvPr>
          <p:cNvGrpSpPr/>
          <p:nvPr/>
        </p:nvGrpSpPr>
        <p:grpSpPr>
          <a:xfrm>
            <a:off x="1339952" y="1794722"/>
            <a:ext cx="7143595" cy="784424"/>
            <a:chOff x="1339952" y="1794722"/>
            <a:chExt cx="7143595" cy="7844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A5436A-24E6-4F14-B625-4C7A4BB6202D}"/>
                </a:ext>
              </a:extLst>
            </p:cNvPr>
            <p:cNvGrpSpPr/>
            <p:nvPr/>
          </p:nvGrpSpPr>
          <p:grpSpPr>
            <a:xfrm>
              <a:off x="2215482" y="1794722"/>
              <a:ext cx="6268065" cy="769442"/>
              <a:chOff x="4655574" y="1862858"/>
              <a:chExt cx="6268065" cy="7694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237EE-80FD-4D31-B451-52F2428DF1D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Interface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E28313-A686-4311-92B9-A604B1BA704C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User interface designed to suit the situation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A307EA35-81ED-4D6D-8A07-C6C6117B6A99}"/>
                </a:ext>
              </a:extLst>
            </p:cNvPr>
            <p:cNvGrpSpPr/>
            <p:nvPr/>
          </p:nvGrpSpPr>
          <p:grpSpPr>
            <a:xfrm>
              <a:off x="1339952" y="1812538"/>
              <a:ext cx="766608" cy="766608"/>
              <a:chOff x="3719358" y="2379713"/>
              <a:chExt cx="1835867" cy="183586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D4DB34-B804-4F0E-9585-5F77321FB0C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CE42405-E783-43F4-9FF8-66291CA130DF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1F3D2-0A93-4145-AED7-E242429E39F3}"/>
              </a:ext>
            </a:extLst>
          </p:cNvPr>
          <p:cNvGrpSpPr/>
          <p:nvPr/>
        </p:nvGrpSpPr>
        <p:grpSpPr>
          <a:xfrm>
            <a:off x="1339952" y="2926214"/>
            <a:ext cx="7892538" cy="1046441"/>
            <a:chOff x="1339952" y="2926214"/>
            <a:chExt cx="7892538" cy="104644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C7F5EC-1F6D-4AC2-A09B-EA5741ABA855}"/>
                </a:ext>
              </a:extLst>
            </p:cNvPr>
            <p:cNvGrpSpPr/>
            <p:nvPr/>
          </p:nvGrpSpPr>
          <p:grpSpPr>
            <a:xfrm>
              <a:off x="2215481" y="2926214"/>
              <a:ext cx="7017009" cy="1046441"/>
              <a:chOff x="4655573" y="1862858"/>
              <a:chExt cx="7017009" cy="104644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6E83ED-176C-441D-B3AD-066E1B786BD9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Reliability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C6AB60-6030-465D-939B-D3193791E142}"/>
                  </a:ext>
                </a:extLst>
              </p:cNvPr>
              <p:cNvSpPr txBox="1"/>
              <p:nvPr/>
            </p:nvSpPr>
            <p:spPr>
              <a:xfrm>
                <a:off x="4655573" y="2262968"/>
                <a:ext cx="70170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Data should be synced to a backup 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server in case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of the main server down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FCE7FF6-68D9-48BB-82FB-6E04562B70DB}"/>
                </a:ext>
              </a:extLst>
            </p:cNvPr>
            <p:cNvGrpSpPr/>
            <p:nvPr/>
          </p:nvGrpSpPr>
          <p:grpSpPr>
            <a:xfrm>
              <a:off x="1339952" y="3002242"/>
              <a:ext cx="766608" cy="766608"/>
              <a:chOff x="3719358" y="2379713"/>
              <a:chExt cx="1835867" cy="183586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A07860-50EB-4C3D-8C80-E44C4DDE370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59873-8B31-4EB5-8C1E-6793AAAF8AF7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A4EB6-AC47-4AE8-89FC-C7224340DED9}"/>
              </a:ext>
            </a:extLst>
          </p:cNvPr>
          <p:cNvGrpSpPr/>
          <p:nvPr/>
        </p:nvGrpSpPr>
        <p:grpSpPr>
          <a:xfrm>
            <a:off x="1339952" y="4146289"/>
            <a:ext cx="8403816" cy="769442"/>
            <a:chOff x="1339952" y="4146289"/>
            <a:chExt cx="8403816" cy="7694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07500A-3605-444F-96D0-D57976650D8D}"/>
                </a:ext>
              </a:extLst>
            </p:cNvPr>
            <p:cNvGrpSpPr/>
            <p:nvPr/>
          </p:nvGrpSpPr>
          <p:grpSpPr>
            <a:xfrm>
              <a:off x="2215482" y="4146289"/>
              <a:ext cx="7528286" cy="769442"/>
              <a:chOff x="4655574" y="1862858"/>
              <a:chExt cx="7528286" cy="7694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0C5447-FB88-4836-8C80-85DDE9C81262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Performance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F21A75-6DED-4D48-8ECF-CC01FF57A288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Requests Operations should at least be done within 10 seconds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574161C-7FD1-4F2D-8EB3-FC9A82964D00}"/>
                </a:ext>
              </a:extLst>
            </p:cNvPr>
            <p:cNvGrpSpPr/>
            <p:nvPr/>
          </p:nvGrpSpPr>
          <p:grpSpPr>
            <a:xfrm>
              <a:off x="1339952" y="4149123"/>
              <a:ext cx="766608" cy="766608"/>
              <a:chOff x="3719358" y="2379713"/>
              <a:chExt cx="1835867" cy="183586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641FEB-F056-4D4C-B4D1-FD5873FD3E75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935741-72A8-420F-91C2-44296E9587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986C4-0CC4-49EF-BD22-B48ADBD73648}"/>
              </a:ext>
            </a:extLst>
          </p:cNvPr>
          <p:cNvGrpSpPr/>
          <p:nvPr/>
        </p:nvGrpSpPr>
        <p:grpSpPr>
          <a:xfrm>
            <a:off x="1339952" y="5245643"/>
            <a:ext cx="8403816" cy="769442"/>
            <a:chOff x="1339952" y="5245643"/>
            <a:chExt cx="8403816" cy="7694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CCE6-6380-4966-A4E6-756CB99F9AF0}"/>
                </a:ext>
              </a:extLst>
            </p:cNvPr>
            <p:cNvGrpSpPr/>
            <p:nvPr/>
          </p:nvGrpSpPr>
          <p:grpSpPr>
            <a:xfrm>
              <a:off x="2215482" y="5245643"/>
              <a:ext cx="7528286" cy="769442"/>
              <a:chOff x="4655574" y="1862858"/>
              <a:chExt cx="7528286" cy="7694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31DC8A-554E-4B2D-85E8-21FBCEDFBA1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Security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02AC1-7466-4C03-82DD-421E9A02E163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Password authentication will be required for using this system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0F7A212-D815-47A6-B0F1-33ED038FE9DB}"/>
                </a:ext>
              </a:extLst>
            </p:cNvPr>
            <p:cNvGrpSpPr/>
            <p:nvPr/>
          </p:nvGrpSpPr>
          <p:grpSpPr>
            <a:xfrm>
              <a:off x="1339952" y="5248477"/>
              <a:ext cx="766608" cy="766608"/>
              <a:chOff x="3719358" y="2379713"/>
              <a:chExt cx="1835867" cy="183586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973F3C-6005-4300-B809-4AFADD0C1708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707D6-8118-4A1D-8B8D-4362C9B8E6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0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A9BCFA0-CCA2-4250-8C7B-ED6D075781DB}"/>
              </a:ext>
            </a:extLst>
          </p:cNvPr>
          <p:cNvSpPr txBox="1"/>
          <p:nvPr/>
        </p:nvSpPr>
        <p:spPr>
          <a:xfrm>
            <a:off x="1977687" y="3384852"/>
            <a:ext cx="7340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Requirements &amp; Design</a:t>
            </a:r>
            <a:b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6B64E078-38FE-4BE5-9266-36DADFC46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734981" y="3303641"/>
            <a:ext cx="1015139" cy="9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pic>
        <p:nvPicPr>
          <p:cNvPr id="1026" name="Picture 2" descr="Background information">
            <a:extLst>
              <a:ext uri="{FF2B5EF4-FFF2-40B4-BE49-F238E27FC236}">
                <a16:creationId xmlns:a16="http://schemas.microsoft.com/office/drawing/2014/main" id="{F766AD4B-9B43-4378-8F23-7A892CE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1" y="2046458"/>
            <a:ext cx="987067" cy="9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E33C66-F860-4D85-96B8-CC34BFC4E5C4}"/>
              </a:ext>
            </a:extLst>
          </p:cNvPr>
          <p:cNvSpPr txBox="1"/>
          <p:nvPr/>
        </p:nvSpPr>
        <p:spPr>
          <a:xfrm>
            <a:off x="1977687" y="4633146"/>
            <a:ext cx="7340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UI Design</a:t>
            </a:r>
            <a:b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 and Demos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Picture 8" descr="Moonlight N' Stuff - UX &amp; UI App Design Services">
            <a:extLst>
              <a:ext uri="{FF2B5EF4-FFF2-40B4-BE49-F238E27FC236}">
                <a16:creationId xmlns:a16="http://schemas.microsoft.com/office/drawing/2014/main" id="{0BD6868A-F2F3-4A78-BC8B-1BB9548EB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734982" y="4554589"/>
            <a:ext cx="1015138" cy="9650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29E548-CE55-4AE2-BB6E-82554C0DE754}"/>
              </a:ext>
            </a:extLst>
          </p:cNvPr>
          <p:cNvGrpSpPr/>
          <p:nvPr/>
        </p:nvGrpSpPr>
        <p:grpSpPr>
          <a:xfrm>
            <a:off x="1977687" y="2125014"/>
            <a:ext cx="7340108" cy="824927"/>
            <a:chOff x="1977687" y="2125014"/>
            <a:chExt cx="7340108" cy="8249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977687" y="2125014"/>
              <a:ext cx="73401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26364F-71FC-4D17-BD1F-518AC8EFFF00}"/>
                </a:ext>
              </a:extLst>
            </p:cNvPr>
            <p:cNvSpPr txBox="1"/>
            <p:nvPr/>
          </p:nvSpPr>
          <p:spPr>
            <a:xfrm>
              <a:off x="1977687" y="2549831"/>
              <a:ext cx="6094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E48486-A1C4-4E07-9C12-1C950B927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004"/>
              </p:ext>
            </p:extLst>
          </p:nvPr>
        </p:nvGraphicFramePr>
        <p:xfrm>
          <a:off x="5427246" y="1891430"/>
          <a:ext cx="6213298" cy="3959309"/>
        </p:xfrm>
        <a:graphic>
          <a:graphicData uri="http://schemas.openxmlformats.org/drawingml/2006/table">
            <a:tbl>
              <a:tblPr/>
              <a:tblGrid>
                <a:gridCol w="1254608">
                  <a:extLst>
                    <a:ext uri="{9D8B030D-6E8A-4147-A177-3AD203B41FA5}">
                      <a16:colId xmlns:a16="http://schemas.microsoft.com/office/drawing/2014/main" val="1380738540"/>
                    </a:ext>
                  </a:extLst>
                </a:gridCol>
                <a:gridCol w="2389730">
                  <a:extLst>
                    <a:ext uri="{9D8B030D-6E8A-4147-A177-3AD203B41FA5}">
                      <a16:colId xmlns:a16="http://schemas.microsoft.com/office/drawing/2014/main" val="1646489590"/>
                    </a:ext>
                  </a:extLst>
                </a:gridCol>
                <a:gridCol w="2568960">
                  <a:extLst>
                    <a:ext uri="{9D8B030D-6E8A-4147-A177-3AD203B41FA5}">
                      <a16:colId xmlns:a16="http://schemas.microsoft.com/office/drawing/2014/main" val="1311340404"/>
                    </a:ext>
                  </a:extLst>
                </a:gridCol>
              </a:tblGrid>
              <a:tr h="26137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Complete Request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06325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items are being delivered and the rider wishes to update the status of the request.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1094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selects the complete request option.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04575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completes the request by selecting the complete option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33482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54778"/>
                  </a:ext>
                </a:extLst>
              </a:tr>
              <a:tr h="23648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(Rider, Sender), Receiver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09301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 by the rider (Actor).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8112"/>
                  </a:ext>
                </a:extLst>
              </a:tr>
              <a:tr h="2240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should be updated and saved in the system/database.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22110"/>
                  </a:ext>
                </a:extLst>
              </a:tr>
              <a:tr h="26137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391"/>
                  </a:ext>
                </a:extLst>
              </a:tr>
              <a:tr h="36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complete request.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Checks if near destination on GPS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82604"/>
                  </a:ext>
                </a:extLst>
              </a:tr>
              <a:tr h="2613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Confirm completion if required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Notify sender item being delivered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36748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7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8219</Words>
  <Application>Microsoft Office PowerPoint</Application>
  <PresentationFormat>Widescreen</PresentationFormat>
  <Paragraphs>2256</Paragraphs>
  <Slides>105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Raleway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Ryan Cheah</cp:lastModifiedBy>
  <cp:revision>152</cp:revision>
  <dcterms:created xsi:type="dcterms:W3CDTF">2020-09-16T19:01:41Z</dcterms:created>
  <dcterms:modified xsi:type="dcterms:W3CDTF">2020-10-22T02:53:52Z</dcterms:modified>
</cp:coreProperties>
</file>